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5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28160-B5C3-CB48-8E68-C32A2B7B9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84C8368-EBF6-9520-43DD-A12DA679E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E02E00-D815-1901-325A-615116DE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638FA9-5E9D-FBC1-BB67-12949B50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A31A6F-57C1-699E-DAD6-AAFD708D1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0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AD8010-12C2-9149-AAFA-B6EC2E657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98D433-06A7-AE73-7934-94D7EFBD1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880EA9-0779-C253-C56E-3C026B6C2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F9046-0F77-82A3-2E08-07EE7948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BA08BA-A5C5-94C1-BAD0-08A4C79D0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08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9444AAE-7DE4-DC4C-0BEB-19ACD29C0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4669F95-5AFB-7627-1504-CBF8EA074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7EAA90-DCD8-866C-D3D3-9BEDF5A2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361F12-43B7-2192-BDED-2BC13658B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5A324A-6DC2-2882-7993-84D0BAB9C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10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E3AC4-D5B0-0AAC-EA6B-D27EE29C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831B48-355D-0BD1-140E-3F6E8DED1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B5D06E-C18F-E163-CE6D-5CB1988D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7AEE97-DB93-9BAF-C4AE-01119A32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B225F7-A62B-E23F-7538-EC6BF74A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20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CA8E2-47A3-CA55-F2B4-FA4C1762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DAEECC-3FFA-A6A9-A2CA-D835C905A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989464-CF3A-7853-2286-8E845E68C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CE0969-EE80-D2B6-D9B5-6178A941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CC37F5-F49C-E0ED-24D2-7DFBBF73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2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D9272-8516-A805-A47B-CEF7BCC7E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F6FC8A-4E53-25D7-77BF-FDF6B9E58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F231C3-8FD6-6664-5AC7-EF5512ABE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2EE4D6D-E8AB-CDA6-61D9-6FE4F153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14F0A-6B64-49F3-870F-1E763B170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FD1954-8EE5-BCD5-EFD3-5948F9512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84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39113-689A-B28A-B0A5-DDBB91A9E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C5AE89-83A8-9CF2-EBAB-6AE3089AD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B05200-4043-7801-05A2-B891CF474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433B67-E012-426D-35C7-FE2AF66D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A35D9F3-96D5-C49D-8197-D1D7FDBFF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3B69CB-1FCA-3D8C-C36A-54809DAB2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3CFAB6-099B-DF9E-07F5-57C0B8D70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B1E73C7-3E9C-7914-7BB2-BC8ED050E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69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65EFA-048B-2DAD-A269-B9A195B9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E74939F-DBAF-0955-B5CB-4A0E13BAD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B74566-CAB1-0083-06C9-73909AE5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13FDFB1-CAC7-09F6-990B-471E316C0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63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709D97D-407E-AB48-D77D-DD7E59378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A90A4D9-5835-9F77-4D4B-787CE335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131CD6-3936-7B6D-9F52-2AD0751D5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506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778884-24F3-B308-87AE-203994D94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175E23-A89D-0169-B2E7-C92C1D822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CBF8C39-34A2-5BE8-B6FF-E1435C296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D3DD898-CE8B-5A9F-3B08-E654A09AC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4719ED-7DEA-2908-7741-CCCE9C31B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2849D7-5E06-DA69-869F-94B589992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455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E5FBC-398B-6709-AE00-9E7A2450D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822B3A4-2664-5FE6-3D3F-F1FB8A174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2C4F17-0CC8-473B-9630-06130BF7D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24A0DA-A51B-6E60-DBD6-57180E095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FBD0F5-25C5-1D15-F2A5-DDFDC581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9384A8-3176-4BBD-D0AA-2ED9038D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63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47D9B-FC45-7CDF-6F4D-32B490780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BB8AB6-6B57-80E6-9F92-CA2AD3F42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E64BB7-5976-0447-CA08-EAB3B31BA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C510DE-62AD-48F6-BA01-4486E32455B6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DA1166-801E-C698-0D5C-B2CAE80D98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EAD643-B3D0-115B-AD23-E46F4DD61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AF055-DC59-409A-97A9-B91A6B54CF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53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B9CF2-11DC-8BE7-DC15-235B5DDC11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3188" y="411163"/>
            <a:ext cx="9346194" cy="182001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Квест</a:t>
            </a:r>
            <a:br>
              <a:rPr lang="ru-RU" dirty="0" smtClean="0"/>
            </a:br>
            <a:r>
              <a:rPr lang="ru-RU" dirty="0" smtClean="0"/>
              <a:t>«Сказочный переполох»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35A5CD-94FD-E62E-B4EC-E871A65C6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4285" y="2429020"/>
            <a:ext cx="9144000" cy="1655762"/>
          </a:xfrm>
        </p:spPr>
        <p:txBody>
          <a:bodyPr/>
          <a:lstStyle/>
          <a:p>
            <a:r>
              <a:rPr lang="ru-RU" dirty="0" smtClean="0"/>
              <a:t>Автор: Акорчина Татьяна Александровна</a:t>
            </a:r>
          </a:p>
          <a:p>
            <a:r>
              <a:rPr lang="ru-RU" dirty="0" smtClean="0"/>
              <a:t>МКОУ «СОШ № 19»</a:t>
            </a:r>
          </a:p>
          <a:p>
            <a:r>
              <a:rPr lang="ru-RU" dirty="0" smtClean="0"/>
              <a:t> г. Новомосковск </a:t>
            </a:r>
            <a:endParaRPr lang="ru-RU" dirty="0"/>
          </a:p>
        </p:txBody>
      </p:sp>
      <p:pic>
        <p:nvPicPr>
          <p:cNvPr id="1026" name="Picture 2" descr="https://shag-v-zhizn.ru/wp-content/uploads/2023/07/Spasskoe-4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49"/>
          <a:stretch/>
        </p:blipFill>
        <p:spPr bwMode="auto">
          <a:xfrm>
            <a:off x="257175" y="3500581"/>
            <a:ext cx="2596861" cy="294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hag-v-zhizn.ru/wp-content/uploads/2023/07/Spasskoe-3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338" y="3502890"/>
            <a:ext cx="3937962" cy="295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39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EB3E8-E350-78AF-47CE-314A1850A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Цель </a:t>
            </a:r>
            <a:r>
              <a:rPr lang="ru-RU" b="1" dirty="0" smtClean="0"/>
              <a:t>мероприятия: 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AE8DC3-8688-DE96-1928-E79426F1F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42600" cy="1250084"/>
          </a:xfrm>
        </p:spPr>
        <p:txBody>
          <a:bodyPr/>
          <a:lstStyle/>
          <a:p>
            <a:r>
              <a:rPr lang="ru-RU" dirty="0" smtClean="0"/>
              <a:t>Развитие коммуникативных навыков, посредством работы в команде.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918691"/>
            <a:ext cx="52647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Задачи:</a:t>
            </a:r>
            <a:endParaRPr lang="ru-RU" sz="4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3870036"/>
            <a:ext cx="107257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актуализировать </a:t>
            </a:r>
            <a:r>
              <a:rPr lang="ru-RU" sz="2800" dirty="0"/>
              <a:t>знания детей о сказках, как устном народном творчестве;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развивать </a:t>
            </a:r>
            <a:r>
              <a:rPr lang="ru-RU" sz="2800" dirty="0"/>
              <a:t>коммуникативные навыки, умение работать в команде;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воспитывать </a:t>
            </a:r>
            <a:r>
              <a:rPr lang="ru-RU" sz="2800" dirty="0"/>
              <a:t>чувства взаимопонимания и взаимовыручки.</a:t>
            </a:r>
          </a:p>
        </p:txBody>
      </p:sp>
    </p:spTree>
    <p:extLst>
      <p:ext uri="{BB962C8B-B14F-4D97-AF65-F5344CB8AC3E}">
        <p14:creationId xmlns:p14="http://schemas.microsoft.com/office/powerpoint/2010/main" val="170543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7F8CC-3573-1E83-FED7-326DEFB7E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Общее описание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30D092-C4F9-8DBB-58CE-3FE13290C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Формат мероприятия: </a:t>
            </a:r>
            <a:r>
              <a:rPr lang="ru-RU" dirty="0" smtClean="0"/>
              <a:t>квест;</a:t>
            </a:r>
          </a:p>
          <a:p>
            <a:r>
              <a:rPr lang="ru-RU" dirty="0" smtClean="0"/>
              <a:t>Метафора</a:t>
            </a:r>
            <a:r>
              <a:rPr lang="ru-RU" dirty="0"/>
              <a:t>: "Лабиринт приключений, где каждый поворот ведет к новым открытиям." </a:t>
            </a:r>
            <a:endParaRPr lang="ru-RU" dirty="0" smtClean="0"/>
          </a:p>
          <a:p>
            <a:r>
              <a:rPr lang="ru-RU" dirty="0" smtClean="0"/>
              <a:t>Целевая группа: учащиеся 3-6 классов;</a:t>
            </a:r>
            <a:endParaRPr lang="ru-RU" dirty="0"/>
          </a:p>
          <a:p>
            <a:r>
              <a:rPr lang="ru-RU" dirty="0" smtClean="0"/>
              <a:t>Описание игрового сюжета: Сказочные персонажи попадают в наш мир и пытаются вернуться обратно в сказки;</a:t>
            </a:r>
          </a:p>
          <a:p>
            <a:r>
              <a:rPr lang="ru-RU" dirty="0" smtClean="0"/>
              <a:t>Участники: педагоги - сказочные персонажи, старшеклассники – помощники команд; </a:t>
            </a:r>
          </a:p>
          <a:p>
            <a:r>
              <a:rPr lang="ru-RU" dirty="0" smtClean="0"/>
              <a:t>Игровые приемы: работа </a:t>
            </a:r>
            <a:r>
              <a:rPr lang="ru-RU" dirty="0"/>
              <a:t>в </a:t>
            </a:r>
            <a:r>
              <a:rPr lang="ru-RU" dirty="0" smtClean="0"/>
              <a:t>командах;</a:t>
            </a:r>
            <a:endParaRPr lang="ru-RU" dirty="0"/>
          </a:p>
          <a:p>
            <a:r>
              <a:rPr lang="ru-RU" dirty="0" smtClean="0"/>
              <a:t>Место </a:t>
            </a:r>
            <a:r>
              <a:rPr lang="ru-RU" dirty="0"/>
              <a:t>проведения: школа, «Сказочный городок</a:t>
            </a:r>
            <a:r>
              <a:rPr lang="ru-RU" dirty="0" smtClean="0"/>
              <a:t>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871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134592-818D-54EC-7D7F-13B776AA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мероприятия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3A9AC-0BCD-ABC2-1DE9-947E2E096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Участники делятся на 5 команд, при помощи цветных карточек. У каждой команды есть старшеклассник-помощник, который помогает проходить станции. Участники получают маршрутные листы и идут по маршруту. </a:t>
            </a:r>
          </a:p>
          <a:p>
            <a:r>
              <a:rPr lang="ru-RU" dirty="0" smtClean="0"/>
              <a:t>Квест двух линейный, поэтому станции надо пройти 2 раза. Игрокам надо договориться со сказочными героями, чтобы выполнить задание.  </a:t>
            </a:r>
          </a:p>
          <a:p>
            <a:r>
              <a:rPr lang="ru-RU" dirty="0" smtClean="0"/>
              <a:t>Игра заканчивается когда команды выполнят все задания и принесут части «заклинания», чтобы сказочные персонажи вернулись в сказки.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951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B3413C-A24F-DF95-2DA1-D7196B568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r>
              <a:rPr lang="ru-RU" b="1" dirty="0"/>
              <a:t>Рекомендации по проведению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4ECC31-FC62-36CB-80A8-15020F3ED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254"/>
            <a:ext cx="10515600" cy="54771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000" dirty="0" smtClean="0"/>
              <a:t>Игра проходит в 2 круга.</a:t>
            </a:r>
          </a:p>
          <a:p>
            <a:pPr marL="0" indent="0" algn="just">
              <a:buNone/>
            </a:pPr>
            <a:r>
              <a:rPr lang="ru-RU" sz="3000" dirty="0" smtClean="0"/>
              <a:t>Во время прохождения 1 круга, участники заполняют таблицу в маршрутном листе. Пройдя все станции </a:t>
            </a:r>
            <a:r>
              <a:rPr lang="ru-RU" sz="3000" dirty="0"/>
              <a:t>о</a:t>
            </a:r>
            <a:r>
              <a:rPr lang="ru-RU" sz="3000" dirty="0" smtClean="0"/>
              <a:t>ни выяснят какой предмет нужен сказочному персонажу. Выясняется что у Золотой рыбки есть предмет, но ей ничего  не нужно в замен, поэтому к ней нужно идти в первую очередь на втором круге. Дальше они идут по 2-му кругу без маршрутного листа на скорость, обменивая предметы у сказочных героев. Последний персонаж Баба Яга, она отдаёт им часть заклинания.</a:t>
            </a:r>
          </a:p>
          <a:p>
            <a:pPr marL="0" indent="0" algn="just">
              <a:buNone/>
            </a:pPr>
            <a:r>
              <a:rPr lang="ru-RU" sz="3000" dirty="0" smtClean="0"/>
              <a:t>Когда все команды приходят на старт, они смогут прочитать заклинание, которое поможет сказочным героям вернуться в сказки.</a:t>
            </a:r>
          </a:p>
          <a:p>
            <a:pPr marL="0" indent="0" algn="just">
              <a:buNone/>
            </a:pPr>
            <a:r>
              <a:rPr lang="ru-RU" sz="3000" dirty="0" smtClean="0"/>
              <a:t>При возникновении трудностей во время квеста, помощники направляют свою команду по маршруту.</a:t>
            </a:r>
            <a:endParaRPr lang="ru-RU" sz="3000" dirty="0"/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9368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2709" y="161926"/>
            <a:ext cx="7031182" cy="63240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Маршрутный лист №1(1 круг)</a:t>
            </a:r>
            <a:endParaRPr lang="ru-RU" sz="36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711695"/>
              </p:ext>
            </p:extLst>
          </p:nvPr>
        </p:nvGraphicFramePr>
        <p:xfrm>
          <a:off x="792018" y="794328"/>
          <a:ext cx="10515600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455">
                  <a:extLst>
                    <a:ext uri="{9D8B030D-6E8A-4147-A177-3AD203B41FA5}">
                      <a16:colId xmlns:a16="http://schemas.microsoft.com/office/drawing/2014/main" val="1718195456"/>
                    </a:ext>
                  </a:extLst>
                </a:gridCol>
                <a:gridCol w="2955636">
                  <a:extLst>
                    <a:ext uri="{9D8B030D-6E8A-4147-A177-3AD203B41FA5}">
                      <a16:colId xmlns:a16="http://schemas.microsoft.com/office/drawing/2014/main" val="3202760141"/>
                    </a:ext>
                  </a:extLst>
                </a:gridCol>
                <a:gridCol w="3417454">
                  <a:extLst>
                    <a:ext uri="{9D8B030D-6E8A-4147-A177-3AD203B41FA5}">
                      <a16:colId xmlns:a16="http://schemas.microsoft.com/office/drawing/2014/main" val="1282758740"/>
                    </a:ext>
                  </a:extLst>
                </a:gridCol>
                <a:gridCol w="3392055">
                  <a:extLst>
                    <a:ext uri="{9D8B030D-6E8A-4147-A177-3AD203B41FA5}">
                      <a16:colId xmlns:a16="http://schemas.microsoft.com/office/drawing/2014/main" val="2509875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Персонажи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Секрет/от кого узнали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нужно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009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Водяной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05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Царевна Лягушка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34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Кощей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346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Баба Яга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3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Золотая рыбка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298687"/>
                  </a:ext>
                </a:extLst>
              </a:tr>
            </a:tbl>
          </a:graphicData>
        </a:graphic>
      </p:graphicFrame>
      <p:graphicFrame>
        <p:nvGraphicFramePr>
          <p:cNvPr id="4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367952"/>
              </p:ext>
            </p:extLst>
          </p:nvPr>
        </p:nvGraphicFramePr>
        <p:xfrm>
          <a:off x="721591" y="4096328"/>
          <a:ext cx="10515600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455">
                  <a:extLst>
                    <a:ext uri="{9D8B030D-6E8A-4147-A177-3AD203B41FA5}">
                      <a16:colId xmlns:a16="http://schemas.microsoft.com/office/drawing/2014/main" val="1718195456"/>
                    </a:ext>
                  </a:extLst>
                </a:gridCol>
                <a:gridCol w="2955636">
                  <a:extLst>
                    <a:ext uri="{9D8B030D-6E8A-4147-A177-3AD203B41FA5}">
                      <a16:colId xmlns:a16="http://schemas.microsoft.com/office/drawing/2014/main" val="3202760141"/>
                    </a:ext>
                  </a:extLst>
                </a:gridCol>
                <a:gridCol w="3417454">
                  <a:extLst>
                    <a:ext uri="{9D8B030D-6E8A-4147-A177-3AD203B41FA5}">
                      <a16:colId xmlns:a16="http://schemas.microsoft.com/office/drawing/2014/main" val="1282758740"/>
                    </a:ext>
                  </a:extLst>
                </a:gridCol>
                <a:gridCol w="3392055">
                  <a:extLst>
                    <a:ext uri="{9D8B030D-6E8A-4147-A177-3AD203B41FA5}">
                      <a16:colId xmlns:a16="http://schemas.microsoft.com/office/drawing/2014/main" val="25098758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 п/п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Персонажи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Секрет/от кого узнали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Что нужно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009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Царевна Лягушка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05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Кощей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34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Баба Яга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346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Золотая рыбка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031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Водяной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298687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117069" y="3388442"/>
            <a:ext cx="7394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/>
              <a:t>Маршрутный лист </a:t>
            </a:r>
            <a:r>
              <a:rPr lang="ru-RU" sz="3600" dirty="0" smtClean="0"/>
              <a:t>№</a:t>
            </a:r>
            <a:r>
              <a:rPr lang="ru-RU" sz="3600" smtClean="0"/>
              <a:t>2(1 круг)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4487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8FB5CF-5EBA-83A3-1701-00B11773E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9763" y="193965"/>
            <a:ext cx="7262091" cy="466148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Примеры заданий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184605"/>
              </p:ext>
            </p:extLst>
          </p:nvPr>
        </p:nvGraphicFramePr>
        <p:xfrm>
          <a:off x="285750" y="738910"/>
          <a:ext cx="11582400" cy="388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8032">
                  <a:extLst>
                    <a:ext uri="{9D8B030D-6E8A-4147-A177-3AD203B41FA5}">
                      <a16:colId xmlns:a16="http://schemas.microsoft.com/office/drawing/2014/main" val="3768011785"/>
                    </a:ext>
                  </a:extLst>
                </a:gridCol>
                <a:gridCol w="2715491">
                  <a:extLst>
                    <a:ext uri="{9D8B030D-6E8A-4147-A177-3AD203B41FA5}">
                      <a16:colId xmlns:a16="http://schemas.microsoft.com/office/drawing/2014/main" val="2556689041"/>
                    </a:ext>
                  </a:extLst>
                </a:gridCol>
                <a:gridCol w="2189018">
                  <a:extLst>
                    <a:ext uri="{9D8B030D-6E8A-4147-A177-3AD203B41FA5}">
                      <a16:colId xmlns:a16="http://schemas.microsoft.com/office/drawing/2014/main" val="4044734352"/>
                    </a:ext>
                  </a:extLst>
                </a:gridCol>
                <a:gridCol w="2309091">
                  <a:extLst>
                    <a:ext uri="{9D8B030D-6E8A-4147-A177-3AD203B41FA5}">
                      <a16:colId xmlns:a16="http://schemas.microsoft.com/office/drawing/2014/main" val="809300826"/>
                    </a:ext>
                  </a:extLst>
                </a:gridCol>
                <a:gridCol w="3490768">
                  <a:extLst>
                    <a:ext uri="{9D8B030D-6E8A-4147-A177-3AD203B41FA5}">
                      <a16:colId xmlns:a16="http://schemas.microsoft.com/office/drawing/2014/main" val="2321137923"/>
                    </a:ext>
                  </a:extLst>
                </a:gridCol>
              </a:tblGrid>
              <a:tr h="31527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№п/п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Персонажи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Секрет/от кого узнали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Что нужно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Задания персонажа</a:t>
                      </a:r>
                      <a:endParaRPr lang="ru-RU" sz="14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311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Водяной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Метла/Царевна Лягушка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Рыбка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Взявшись за руки пройти через мост из обручей, чтобы в одном обруче было не больше 2-ух ног.</a:t>
                      </a:r>
                      <a:endParaRPr lang="ru-RU" sz="1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710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Царевна Лягушка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Рыбки/Кощей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Корона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Сделать корону-оригами.</a:t>
                      </a:r>
                      <a:endParaRPr lang="ru-RU" sz="1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897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Кощей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Корона/Баба Яга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Кольцо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Собрать пазл с сокровищами.</a:t>
                      </a:r>
                      <a:endParaRPr lang="ru-RU" sz="1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454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Баба Яга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--------------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Метла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Забросить в корзинку мячики,</a:t>
                      </a:r>
                      <a:r>
                        <a:rPr lang="ru-RU" sz="1400" baseline="0" dirty="0" smtClean="0"/>
                        <a:t> усложняя с каждым разом задание(стоя на одной ноге, бросить через спину и т.д.).</a:t>
                      </a:r>
                      <a:endParaRPr lang="ru-RU" sz="1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4895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Золотая рыбка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Кольцо/Водяной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Ничего не нужно, хочу чтобы все вернулись</a:t>
                      </a:r>
                      <a:r>
                        <a:rPr lang="ru-RU" sz="1400" baseline="0" dirty="0" smtClean="0"/>
                        <a:t> домой в сказки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Загадки про сказочных персонажей.</a:t>
                      </a:r>
                      <a:endParaRPr lang="ru-RU" sz="1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15611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50" y="5188672"/>
            <a:ext cx="1158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1.Водяной рассказывает про Золотую рыбку, что у неё есть кольцо.</a:t>
            </a:r>
          </a:p>
          <a:p>
            <a:r>
              <a:rPr lang="ru-RU" dirty="0" smtClean="0"/>
              <a:t>2.Царевна Лягушка рассказывает, что у Водяного есть метла.</a:t>
            </a:r>
          </a:p>
          <a:p>
            <a:r>
              <a:rPr lang="ru-RU" dirty="0" smtClean="0"/>
              <a:t>3.Кощей рассказывает, что у Царевны Лягушки есть рыбки.</a:t>
            </a:r>
          </a:p>
          <a:p>
            <a:r>
              <a:rPr lang="ru-RU" dirty="0" smtClean="0"/>
              <a:t>4.Баба Яга рассказывает, что у Кощея есть корона.</a:t>
            </a:r>
          </a:p>
          <a:p>
            <a:r>
              <a:rPr lang="ru-RU" dirty="0" smtClean="0"/>
              <a:t>5.Золотая рыбка рассказывает, что всех можно спасти с помощью заклинания. </a:t>
            </a:r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68FB5CF-5EBA-83A3-1701-00B11773E3FC}"/>
              </a:ext>
            </a:extLst>
          </p:cNvPr>
          <p:cNvSpPr txBox="1">
            <a:spLocks/>
          </p:cNvSpPr>
          <p:nvPr/>
        </p:nvSpPr>
        <p:spPr>
          <a:xfrm>
            <a:off x="2034309" y="4671277"/>
            <a:ext cx="7262091" cy="4661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/>
              <a:t>Секреты сказочных героев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6254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620A4-5020-686E-2D6C-7C146D8E4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636" y="138545"/>
            <a:ext cx="10515600" cy="84094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Необходимые </a:t>
            </a:r>
            <a:r>
              <a:rPr lang="ru-RU" sz="3600" b="1" dirty="0" smtClean="0"/>
              <a:t>материалы и оборудование </a:t>
            </a:r>
            <a:endParaRPr lang="ru-RU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A45C78-2E4D-8C99-CAE2-AF6188CED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634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1.Оручи.</a:t>
            </a:r>
          </a:p>
          <a:p>
            <a:pPr marL="0" indent="0">
              <a:buNone/>
            </a:pPr>
            <a:r>
              <a:rPr lang="ru-RU" sz="2400" dirty="0" smtClean="0"/>
              <a:t>2.Листы бумаги для складывания короны.</a:t>
            </a:r>
          </a:p>
          <a:p>
            <a:pPr marL="0" indent="0">
              <a:buNone/>
            </a:pPr>
            <a:r>
              <a:rPr lang="ru-RU" sz="2400" dirty="0" smtClean="0"/>
              <a:t>3.Картинка с сокровищами разрезанная на пазлы.</a:t>
            </a:r>
          </a:p>
          <a:p>
            <a:pPr marL="0" indent="0">
              <a:buNone/>
            </a:pPr>
            <a:r>
              <a:rPr lang="ru-RU" sz="2400" dirty="0" smtClean="0"/>
              <a:t>4.Мячики и корзинка.</a:t>
            </a:r>
          </a:p>
          <a:p>
            <a:pPr marL="0" indent="0">
              <a:buNone/>
            </a:pPr>
            <a:r>
              <a:rPr lang="ru-RU" sz="2400" dirty="0" smtClean="0"/>
              <a:t>5.Загадки про сказочных персонажей.</a:t>
            </a:r>
          </a:p>
          <a:p>
            <a:pPr marL="0" indent="0">
              <a:buNone/>
            </a:pPr>
            <a:r>
              <a:rPr lang="ru-RU" sz="2400" dirty="0" smtClean="0"/>
              <a:t>6.Игрушка рыбка.</a:t>
            </a:r>
          </a:p>
          <a:p>
            <a:pPr marL="0" indent="0">
              <a:buNone/>
            </a:pPr>
            <a:r>
              <a:rPr lang="ru-RU" sz="2400" dirty="0" smtClean="0"/>
              <a:t>7.Метла или веник.</a:t>
            </a:r>
          </a:p>
          <a:p>
            <a:pPr marL="0" indent="0">
              <a:buNone/>
            </a:pPr>
            <a:r>
              <a:rPr lang="ru-RU" sz="2400" dirty="0" smtClean="0"/>
              <a:t>8.Корона.</a:t>
            </a:r>
          </a:p>
          <a:p>
            <a:pPr marL="0" indent="0">
              <a:buNone/>
            </a:pPr>
            <a:r>
              <a:rPr lang="ru-RU" sz="2400" dirty="0" smtClean="0"/>
              <a:t>9.Кольцо.</a:t>
            </a:r>
          </a:p>
          <a:p>
            <a:pPr marL="0" indent="0">
              <a:buNone/>
            </a:pPr>
            <a:r>
              <a:rPr lang="ru-RU" sz="2400" dirty="0" smtClean="0"/>
              <a:t>10.«Заклинание» разрезанное на 5 частей.</a:t>
            </a:r>
          </a:p>
          <a:p>
            <a:pPr marL="0" indent="0">
              <a:buNone/>
            </a:pPr>
            <a:r>
              <a:rPr lang="ru-RU" sz="2400" dirty="0" smtClean="0"/>
              <a:t>11.Маршрутные листы.</a:t>
            </a:r>
          </a:p>
          <a:p>
            <a:pPr marL="0" indent="0">
              <a:buNone/>
            </a:pPr>
            <a:r>
              <a:rPr lang="ru-RU" sz="2400" dirty="0" smtClean="0"/>
              <a:t>12.Костюмы сказочных персонажей.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29716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D17B30-B8EA-A5D9-BFA0-A898FB942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182" y="69562"/>
            <a:ext cx="7382164" cy="706294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Оценка эффективности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196E51-888F-CE9A-CD6A-A6755768F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309" y="77585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Для оценки эффективности мероприятия проводится опросник «Палитра» и конкурс рисунков «Сказочный переполох».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999265"/>
              </p:ext>
            </p:extLst>
          </p:nvPr>
        </p:nvGraphicFramePr>
        <p:xfrm>
          <a:off x="1671782" y="1709420"/>
          <a:ext cx="8128000" cy="4851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378604946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4617096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53261202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9976894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22172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Палитра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Закрась каждое поле палитры, соответствующим значению</a:t>
                      </a:r>
                      <a:r>
                        <a:rPr lang="ru-RU" baseline="0" dirty="0" smtClean="0"/>
                        <a:t> ответа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4286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Уровень достижения результата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слушать и выделять главное.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принимать решение.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работать в группе, готовность к сотрудничеству.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Умение строить диалог и добиваться цели при помощи диалога.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020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 могу</a:t>
                      </a:r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499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 с трудом могу</a:t>
                      </a:r>
                      <a:endParaRPr lang="ru-RU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62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 не умею, но хотел бы научиться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9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6191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667</Words>
  <Application>Microsoft Office PowerPoint</Application>
  <PresentationFormat>Широкоэкранный</PresentationFormat>
  <Paragraphs>120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Тема Office</vt:lpstr>
      <vt:lpstr>Квест «Сказочный переполох»</vt:lpstr>
      <vt:lpstr>Цель мероприятия: </vt:lpstr>
      <vt:lpstr>Общее описание</vt:lpstr>
      <vt:lpstr>Этапы мероприятия </vt:lpstr>
      <vt:lpstr>Рекомендации по проведению </vt:lpstr>
      <vt:lpstr>Маршрутный лист №1(1 круг)</vt:lpstr>
      <vt:lpstr>Примеры заданий </vt:lpstr>
      <vt:lpstr>Необходимые материалы и оборудование </vt:lpstr>
      <vt:lpstr>Оценка эффективности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Квест «Сказочный переполох»</dc:title>
  <dc:creator>Чибисова Марина Юрьевна</dc:creator>
  <cp:lastModifiedBy>Бирюкова Елена</cp:lastModifiedBy>
  <cp:revision>33</cp:revision>
  <dcterms:created xsi:type="dcterms:W3CDTF">2024-12-05T14:28:35Z</dcterms:created>
  <dcterms:modified xsi:type="dcterms:W3CDTF">2025-10-03T08:43:53Z</dcterms:modified>
</cp:coreProperties>
</file>