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79" r:id="rId2"/>
    <p:sldId id="265" r:id="rId3"/>
    <p:sldId id="285" r:id="rId4"/>
    <p:sldId id="286" r:id="rId5"/>
    <p:sldId id="296" r:id="rId6"/>
    <p:sldId id="295" r:id="rId7"/>
    <p:sldId id="292" r:id="rId8"/>
    <p:sldId id="291" r:id="rId9"/>
    <p:sldId id="293" r:id="rId10"/>
    <p:sldId id="294" r:id="rId11"/>
    <p:sldId id="290" r:id="rId12"/>
    <p:sldId id="287" r:id="rId13"/>
    <p:sldId id="288" r:id="rId14"/>
    <p:sldId id="289" r:id="rId15"/>
    <p:sldId id="284" r:id="rId16"/>
    <p:sldId id="283" r:id="rId17"/>
    <p:sldId id="297" r:id="rId18"/>
    <p:sldId id="298" r:id="rId19"/>
    <p:sldId id="299" r:id="rId20"/>
    <p:sldId id="300" r:id="rId21"/>
    <p:sldId id="301" r:id="rId22"/>
    <p:sldId id="302" r:id="rId23"/>
    <p:sldId id="303" r:id="rId24"/>
    <p:sldId id="304" r:id="rId25"/>
    <p:sldId id="305" r:id="rId26"/>
    <p:sldId id="306" r:id="rId27"/>
    <p:sldId id="307" r:id="rId28"/>
  </p:sldIdLst>
  <p:sldSz cx="9144000" cy="5143500" type="screen16x9"/>
  <p:notesSz cx="6858000" cy="9144000"/>
  <p:custDataLst>
    <p:tags r:id="rId31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5544"/>
    <a:srgbClr val="133D31"/>
    <a:srgbClr val="04374A"/>
    <a:srgbClr val="3399FF"/>
    <a:srgbClr val="666699"/>
    <a:srgbClr val="E590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37" autoAdjust="0"/>
    <p:restoredTop sz="98857" autoAdjust="0"/>
  </p:normalViewPr>
  <p:slideViewPr>
    <p:cSldViewPr>
      <p:cViewPr varScale="1">
        <p:scale>
          <a:sx n="138" d="100"/>
          <a:sy n="138" d="100"/>
        </p:scale>
        <p:origin x="1296" y="12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-3492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6663A1-BE93-4F19-BCAE-33E954C20B2B}" type="datetimeFigureOut">
              <a:rPr lang="ru-RU" smtClean="0"/>
              <a:pPr/>
              <a:t>29.09.2025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0DF26E-F902-4582-B614-0C9EE35F21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2833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C0431-2448-4DC3-AF70-2785FBE2C445}" type="datetimeFigureOut">
              <a:rPr lang="ru-RU" smtClean="0"/>
              <a:pPr/>
              <a:t>29.09.2025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341FE-AE5C-47F1-8FD8-47C4A673A8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11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resentation-creation.ru/powerpoint-templates.html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/>
              <a:t>Оригинальные шаблоны для презентаций: </a:t>
            </a:r>
            <a:r>
              <a:rPr lang="ru-RU" sz="1200" dirty="0">
                <a:hlinkClick r:id="rId3"/>
              </a:rPr>
              <a:t>https://presentation-creation.ru/powerpoint-templates.html</a:t>
            </a:r>
            <a:r>
              <a:rPr lang="en-US" sz="1200" dirty="0"/>
              <a:t> </a:t>
            </a:r>
            <a:endParaRPr lang="ru-RU" sz="1200" dirty="0"/>
          </a:p>
          <a:p>
            <a:r>
              <a:rPr lang="ru-RU" sz="1200" dirty="0"/>
              <a:t>Бесплатно и без регистрации.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614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815666"/>
            <a:ext cx="6480720" cy="810090"/>
          </a:xfrm>
        </p:spPr>
        <p:txBody>
          <a:bodyPr/>
          <a:lstStyle>
            <a:lvl1pPr>
              <a:defRPr b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/>
              <a:t>Образец</a:t>
            </a:r>
            <a:r>
              <a:rPr lang="en-US" dirty="0"/>
              <a:t> </a:t>
            </a:r>
            <a:r>
              <a:rPr lang="ru-RU" dirty="0"/>
              <a:t>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29.09.2025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64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29.09.2025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80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29.09.2025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69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815666"/>
            <a:ext cx="6480720" cy="810090"/>
          </a:xfrm>
        </p:spPr>
        <p:txBody>
          <a:bodyPr/>
          <a:lstStyle>
            <a:lvl1pPr>
              <a:defRPr b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/>
              <a:t>Образец</a:t>
            </a:r>
            <a:r>
              <a:rPr lang="en-US" dirty="0"/>
              <a:t> </a:t>
            </a:r>
            <a:r>
              <a:rPr lang="ru-RU" dirty="0"/>
              <a:t>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29.09.2025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886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29.09.2025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омер слайда 5"/>
          <p:cNvSpPr txBox="1">
            <a:spLocks/>
          </p:cNvSpPr>
          <p:nvPr userDrawn="1"/>
        </p:nvSpPr>
        <p:spPr>
          <a:xfrm>
            <a:off x="6705600" y="48815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rgbClr val="3399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79512" y="143662"/>
            <a:ext cx="8856984" cy="9181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11" name="Текст 2"/>
          <p:cNvSpPr>
            <a:spLocks noGrp="1"/>
          </p:cNvSpPr>
          <p:nvPr>
            <p:ph idx="1"/>
          </p:nvPr>
        </p:nvSpPr>
        <p:spPr>
          <a:xfrm>
            <a:off x="1259632" y="1167594"/>
            <a:ext cx="7128792" cy="35103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54301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800" y="3305176"/>
            <a:ext cx="5722913" cy="1021556"/>
          </a:xfrm>
        </p:spPr>
        <p:txBody>
          <a:bodyPr anchor="t"/>
          <a:lstStyle>
            <a:lvl1pPr algn="l">
              <a:defRPr sz="4000" b="1" cap="all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71800" y="2180035"/>
            <a:ext cx="5722913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29.09.2025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65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1545637"/>
            <a:ext cx="4320480" cy="3070436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1553542"/>
            <a:ext cx="4320480" cy="3070436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29.09.2025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33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437624"/>
            <a:ext cx="4176464" cy="47982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1520" y="1917446"/>
            <a:ext cx="4176464" cy="2963466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16016" y="1450720"/>
            <a:ext cx="4248472" cy="47982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6016" y="1930542"/>
            <a:ext cx="4248472" cy="2963466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1375311" y="4808172"/>
            <a:ext cx="1215489" cy="273844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29.09.2025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154184" y="4767263"/>
            <a:ext cx="1649592" cy="273844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471311" y="4767263"/>
            <a:ext cx="1215489" cy="273844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93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29.09.2025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45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29.09.2025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95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385216"/>
            <a:ext cx="3008313" cy="691109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8" y="1437625"/>
            <a:ext cx="5111750" cy="3265010"/>
          </a:xfrm>
        </p:spPr>
        <p:txBody>
          <a:bodyPr/>
          <a:lstStyle>
            <a:lvl1pPr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8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29.09.2025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8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29.09.2025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60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presentation-creation.ru/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43662"/>
            <a:ext cx="8856984" cy="9181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43608" y="1167594"/>
            <a:ext cx="7128792" cy="35103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29.09.2025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hlinkClick r:id="rId15"/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34391"/>
            <a:ext cx="757762" cy="568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7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4">
              <a:lumMod val="50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accent4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4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4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4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4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121219"/>
            <a:ext cx="6696744" cy="938363"/>
          </a:xfrm>
        </p:spPr>
        <p:txBody>
          <a:bodyPr>
            <a:noAutofit/>
          </a:bodyPr>
          <a:lstStyle/>
          <a:p>
            <a:r>
              <a:rPr lang="ru-RU" sz="1400" b="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Тульская область город Алексин</a:t>
            </a:r>
            <a:br>
              <a:rPr lang="ru-RU" sz="14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br>
              <a:rPr lang="ru-RU" sz="5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Муниципальное бюджетное учреждение </a:t>
            </a:r>
            <a:br>
              <a:rPr lang="ru-RU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«Центр психолого-педагогической, медицинской и социальной помощи» </a:t>
            </a:r>
            <a:endParaRPr lang="ru-RU" sz="1400" i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436096" y="3867894"/>
            <a:ext cx="3707904" cy="12756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 defTabSz="914378">
              <a:spcBef>
                <a:spcPct val="0"/>
              </a:spcBef>
              <a:defRPr/>
            </a:pPr>
            <a:r>
              <a:rPr lang="ru-RU" sz="12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Адрес:</a:t>
            </a:r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 301369 Тульская обл., </a:t>
            </a:r>
          </a:p>
          <a:p>
            <a:pPr algn="r" defTabSz="914378">
              <a:spcBef>
                <a:spcPct val="0"/>
              </a:spcBef>
              <a:defRPr/>
            </a:pPr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г. Алексин, ул. 50 лет ВЛКСМ, д.10</a:t>
            </a:r>
          </a:p>
          <a:p>
            <a:pPr algn="r" defTabSz="914378">
              <a:spcBef>
                <a:spcPct val="0"/>
              </a:spcBef>
              <a:defRPr/>
            </a:pPr>
            <a:r>
              <a:rPr lang="ru-RU" sz="12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Телефон:</a:t>
            </a:r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 (48753) 6-74-77, 6-75-23</a:t>
            </a:r>
          </a:p>
          <a:p>
            <a:pPr lvl="0" algn="r">
              <a:spcBef>
                <a:spcPct val="0"/>
              </a:spcBef>
            </a:pPr>
            <a:r>
              <a:rPr lang="en-US" sz="12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E-mail</a:t>
            </a:r>
            <a:r>
              <a:rPr lang="ru-RU" sz="12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:</a:t>
            </a:r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aleksin.cppmsp@tularegion.org</a:t>
            </a: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+mj-ea"/>
              <a:cs typeface="Arial" pitchFamily="34" charset="0"/>
            </a:endParaRPr>
          </a:p>
          <a:p>
            <a:pPr lvl="0" algn="r">
              <a:spcBef>
                <a:spcPct val="0"/>
              </a:spcBef>
            </a:pPr>
            <a:r>
              <a:rPr lang="ru-RU" sz="12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Сайт:</a:t>
            </a:r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http://cpmss.obr-aleksin.ru/</a:t>
            </a: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+mj-ea"/>
              <a:cs typeface="Arial" pitchFamily="34" charset="0"/>
            </a:endParaRPr>
          </a:p>
          <a:p>
            <a:pPr lvl="0" algn="r">
              <a:spcBef>
                <a:spcPct val="0"/>
              </a:spcBef>
            </a:pPr>
            <a:r>
              <a:rPr lang="ru-RU" sz="12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Страница в ВК:</a:t>
            </a:r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https://vk.com/club153509987</a:t>
            </a: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5" name="Объект 1">
            <a:extLst>
              <a:ext uri="{FF2B5EF4-FFF2-40B4-BE49-F238E27FC236}">
                <a16:creationId xmlns:a16="http://schemas.microsoft.com/office/drawing/2014/main" id="{B1ADC033-814C-CD53-2E87-AB0E883BBEAB}"/>
              </a:ext>
            </a:extLst>
          </p:cNvPr>
          <p:cNvSpPr txBox="1">
            <a:spLocks/>
          </p:cNvSpPr>
          <p:nvPr/>
        </p:nvSpPr>
        <p:spPr>
          <a:xfrm>
            <a:off x="1211529" y="1903683"/>
            <a:ext cx="6649416" cy="158607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Квест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«Время-перевертыш: спасти сказку!»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2400" b="1" dirty="0">
              <a:solidFill>
                <a:schemeClr val="tx1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2000" b="1" i="1" dirty="0">
              <a:solidFill>
                <a:schemeClr val="tx1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2000" b="1" i="1" dirty="0">
              <a:solidFill>
                <a:schemeClr val="tx1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000" b="1" i="1" dirty="0">
                <a:solidFill>
                  <a:schemeClr val="tx1"/>
                </a:solidFill>
              </a:rPr>
              <a:t>Рябова Марина Сергеевна,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000" b="1" i="1" dirty="0">
                <a:solidFill>
                  <a:schemeClr val="tx1"/>
                </a:solidFill>
              </a:rPr>
              <a:t>методист, педагог ДО 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0423580D-A03B-0C62-C58D-E12EFCBE3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4922" y="1050551"/>
            <a:ext cx="1062147" cy="93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C7CE6D36-79C6-9142-9D75-C45E814082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3101" y="2882250"/>
            <a:ext cx="5292080" cy="72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62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, снимок экрана, Шрифт, числ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61D8C300-5047-92C5-A57A-2833E72F62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44" y="0"/>
            <a:ext cx="7279712" cy="5143500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BCA62344-508A-8929-3403-DDD812251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11856" y="4227934"/>
            <a:ext cx="932144" cy="915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8270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Прямоугольник, диаграмма, План, шабло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DE2455D-8B57-F4FE-AEFA-44ECF30192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44" y="0"/>
            <a:ext cx="7279712" cy="5143500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снимок экрана, Шрифт, Параллельный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2E29FEA-A82E-4F1D-1A1C-BED24E96E8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44" y="0"/>
            <a:ext cx="7279712" cy="5143500"/>
          </a:xfrm>
          <a:prstGeom prst="rect">
            <a:avLst/>
          </a:prstGeom>
        </p:spPr>
      </p:pic>
      <p:pic>
        <p:nvPicPr>
          <p:cNvPr id="9" name="Рисунок 8" descr="Изображение выглядит как текст, зарисовка, рисунок, млекопитающее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344421F8-49F0-51C8-F105-21BFDFAD0A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44" y="0"/>
            <a:ext cx="7279712" cy="5143500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текст, снимок экрана, Шрифт, числ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AED069CA-4C7F-3033-D7E6-A69ADCC68E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44" y="0"/>
            <a:ext cx="7279712" cy="5143500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текст, цветок, растение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2EEBDBB5-C244-109F-0F5D-02909A68AE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44" y="0"/>
            <a:ext cx="7279712" cy="5143500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текст, снимок экран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B5648F58-88FB-2EED-0CF2-AE94E335D5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44" y="0"/>
            <a:ext cx="7279712" cy="5143500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Прямоугольник, диаграмма, План, шабло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DA827565-E61B-6C78-D0F3-D25F5E0B93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44" y="0"/>
            <a:ext cx="7279712" cy="5143500"/>
          </a:xfrm>
          <a:prstGeom prst="rect">
            <a:avLst/>
          </a:prstGeom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14DD7900-F070-F06F-ED9A-6DA7BA174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211856" y="4227934"/>
            <a:ext cx="932144" cy="915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4083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, снимок экрана, Шрифт, Параллельный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033664B0-87F4-0794-99E6-B3D63EE5B6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44" y="0"/>
            <a:ext cx="7279712" cy="5143500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C3183CAF-4904-DFC7-8A75-15C469814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11856" y="4227934"/>
            <a:ext cx="932144" cy="915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5702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текст, зарисовка, рисунок, млекопитающее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003B6EA2-A845-B13B-30EA-4C4F916F03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44" y="0"/>
            <a:ext cx="7279712" cy="5143500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AA3ED47F-DD24-C09B-E463-C12B19A54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11856" y="4227934"/>
            <a:ext cx="932144" cy="915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1867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, снимок экрана, Шрифт, числ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1FAC648B-13AF-7670-8BB6-084B17EE44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44" y="0"/>
            <a:ext cx="7279712" cy="5143500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58DD41D2-A41D-0E70-CA3B-A8B34D406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11856" y="4227934"/>
            <a:ext cx="932144" cy="915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1966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, цветок, растение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3ADB87E3-F023-B170-C444-D876A36D01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44" y="0"/>
            <a:ext cx="7279712" cy="5143500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F064BCFE-3A23-CA4E-8742-6DA659860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11856" y="4227934"/>
            <a:ext cx="932144" cy="915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30491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, снимок экран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DB6381D8-7C77-9EC7-05B9-7AC37EAE3A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44" y="0"/>
            <a:ext cx="7279712" cy="5143500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C79FBEFD-B705-0668-FE21-88A8E4D84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11856" y="4227934"/>
            <a:ext cx="932144" cy="915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23251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, снимок экрана, Шрифт, документ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DA3F49E7-8F34-3C15-54A8-C4402BBB22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44" y="0"/>
            <a:ext cx="7279712" cy="5143500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AC879CE-8EF4-74CA-F460-1DA24F50D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11856" y="4227934"/>
            <a:ext cx="932144" cy="915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0910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текст, снимок экрана, Шрифт, черно-белый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7820699D-8A22-99EA-BE38-1072601FB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44" y="0"/>
            <a:ext cx="7279712" cy="5143500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F95E0FCF-4B28-A0C5-6374-F19670A5E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11856" y="4227934"/>
            <a:ext cx="932144" cy="915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0586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, снимок экрана, документ, шабло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0A3544B6-EA4D-EF1B-03E1-4A9552B725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44" y="0"/>
            <a:ext cx="7279712" cy="5143500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237F27C1-AFE3-499E-1B32-2D6507224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11856" y="4227934"/>
            <a:ext cx="932144" cy="915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47305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E8AD8498-6281-001B-B8A0-18E9126A7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11856" y="4227934"/>
            <a:ext cx="932144" cy="915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Рисунок 2" descr="Изображение выглядит как текст, Шрифт, снимок экрана, документ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BBB5640-7EA5-7139-378D-A27522DD22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44" y="-6927"/>
            <a:ext cx="727971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20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, снимок экрана, Шрифт, числ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8D5F092C-34D9-A129-DF5B-57F9D30673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44" y="0"/>
            <a:ext cx="7279712" cy="5143500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C27D0C45-F1AF-885B-7043-5C8CA473F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11856" y="4227934"/>
            <a:ext cx="932144" cy="915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7557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прямоугольный, снимок экрана, Прямоугольник, лин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DCFD98B2-D237-352F-F0DB-1E502F70DF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44" y="0"/>
            <a:ext cx="7279712" cy="5143500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9B64335E-4215-8E9D-02FA-0BCE5923A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11856" y="4227934"/>
            <a:ext cx="932144" cy="915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375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, снимок экрана, Шрифт, документ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29A7E91-DD61-B232-FFE9-B12AFBA658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44" y="0"/>
            <a:ext cx="7279712" cy="5143500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42B598A6-7288-D32E-9275-B04316828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11856" y="4227934"/>
            <a:ext cx="932144" cy="915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6165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зарисовка, рисунок, диаграмма, Штриховая график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95F93E0D-B74D-A788-4D7F-83B086C61C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44" y="0"/>
            <a:ext cx="7279712" cy="5143500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8FA35E7C-E40A-82E4-774A-811472D9A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11856" y="4227934"/>
            <a:ext cx="932144" cy="915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7425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, снимок экрана, Шрифт, числ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0E580B19-81FF-9F3E-030C-2F7C4037F0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44" y="0"/>
            <a:ext cx="7279712" cy="5143500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74F8DD4E-0B3B-4AF2-906E-7C715E40E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11856" y="4227934"/>
            <a:ext cx="932144" cy="915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3709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, снимок экрана, Шрифт, письм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E213DF9D-BCC5-E912-8599-30A63150F6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44" y="0"/>
            <a:ext cx="7279712" cy="5143500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B6CB7564-DECA-FDA0-75CD-20F92969C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11856" y="4227934"/>
            <a:ext cx="932144" cy="915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4800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, снимок экрана, Шрифт, диаграмм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3F4D6546-0718-230D-BAD4-12F9F76709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44" y="0"/>
            <a:ext cx="7279712" cy="5143500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0EF0DE3A-EF00-58E5-3BF1-A9BD3E9E7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11856" y="4227934"/>
            <a:ext cx="932144" cy="915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8719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, Шрифт, число, типограф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BB83FDF0-3811-0F72-7E93-4D9BFFA21E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44" y="0"/>
            <a:ext cx="7279712" cy="5143500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6650FF16-E2FC-D9ED-5053-F866FE2BDE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11856" y="4227934"/>
            <a:ext cx="932144" cy="915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83613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, Шрифт, снимок экрана, письм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AB29C0BB-E98C-0EC1-DDE8-50384D5FDA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44" y="0"/>
            <a:ext cx="7279712" cy="5143500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1DEFD8B7-7028-60EB-F481-814282E87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11856" y="4227934"/>
            <a:ext cx="932144" cy="915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4655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, хэллоуи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6D419E58-01BB-DB54-D99A-BB84A657BF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44" y="0"/>
            <a:ext cx="7279712" cy="5143500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0C07F488-122A-4BDB-C303-1B0BCDA93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11856" y="4227934"/>
            <a:ext cx="932144" cy="915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6345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914D27-19D5-17E9-45D0-153FDACD29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снимок экрана, беспозвоночный, божья коровка, искусств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EFA45247-9BAF-708B-2756-55F142A4D8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44" y="0"/>
            <a:ext cx="7279712" cy="51435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ECB17436-EAE0-85FD-8451-A348FA14F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11856" y="4227934"/>
            <a:ext cx="932144" cy="915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22758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D297E2-0760-69C2-B443-4A8E69EF1F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карт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925C3003-A93D-A549-B6F9-47BFC901BE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44" y="0"/>
            <a:ext cx="7279712" cy="51435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EEE45A69-3D72-03B4-C6C3-C66E9860B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11856" y="4227934"/>
            <a:ext cx="932144" cy="915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3042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, мультфильм, меню, письм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39C72F1E-8A2E-F9BF-96CD-493DA6D963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44" y="0"/>
            <a:ext cx="7279712" cy="5143500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566F86C5-8213-0191-2572-23EAB0AF2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11856" y="4227934"/>
            <a:ext cx="932144" cy="915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675363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текст, мультфильм, меню, письм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2AA0FFD1-2FAB-E856-E4A3-2D203053FD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44" y="0"/>
            <a:ext cx="7279712" cy="5143500"/>
          </a:xfrm>
          <a:prstGeom prst="rect">
            <a:avLst/>
          </a:prstGeom>
        </p:spPr>
      </p:pic>
      <p:pic>
        <p:nvPicPr>
          <p:cNvPr id="9" name="Рисунок 8" descr="Изображение выглядит как текст, письм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32DFF70D-BA54-3E96-D0EC-E65337E0D6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44" y="0"/>
            <a:ext cx="7279712" cy="5143500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F0505544-D1B6-7575-6279-082E1DCED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11856" y="4227934"/>
            <a:ext cx="932144" cy="915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3785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, письмо, Человеческое лиц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DB417F38-926A-1693-E807-1B265F32F1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44" y="0"/>
            <a:ext cx="7279712" cy="5143500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7EB410F3-15FD-DFE9-81B3-29598E96C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11856" y="4227934"/>
            <a:ext cx="932144" cy="915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9772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df3962f843b5fbe2b7272967f78ea5102fe8c9e"/>
</p:tagLst>
</file>

<file path=ppt/theme/theme1.xml><?xml version="1.0" encoding="utf-8"?>
<a:theme xmlns:a="http://schemas.openxmlformats.org/drawingml/2006/main" name="Тема Office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3612</TotalTime>
  <Words>111</Words>
  <Application>Microsoft Office PowerPoint</Application>
  <PresentationFormat>Экран (16:9)</PresentationFormat>
  <Paragraphs>17</Paragraphs>
  <Slides>27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1" baseType="lpstr">
      <vt:lpstr>Arial</vt:lpstr>
      <vt:lpstr>Calibri</vt:lpstr>
      <vt:lpstr>Times New Roman</vt:lpstr>
      <vt:lpstr>Тема Office</vt:lpstr>
      <vt:lpstr>Тульская область город Алексин  Муниципальное бюджетное учреждение  «Центр психолого-педагогической, медицинской и социальной помощи»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presentation-creation.ru</Company>
  <LinksUpToDate>false</LinksUpToDate>
  <SharedDoc>false</SharedDoc>
  <HyperlinkBase>https://presentation-creation.ru/powerpoint-templates.html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Разноцветные боковые штрихи</dc:title>
  <dc:creator>obstinate</dc:creator>
  <dc:description>Шаблон презентации с сайта https://presentation-creation.ru/</dc:description>
  <cp:lastModifiedBy>Сергей Рябов</cp:lastModifiedBy>
  <cp:revision>1309</cp:revision>
  <dcterms:created xsi:type="dcterms:W3CDTF">2018-02-25T09:09:03Z</dcterms:created>
  <dcterms:modified xsi:type="dcterms:W3CDTF">2025-09-29T15:00:09Z</dcterms:modified>
</cp:coreProperties>
</file>